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61" r:id="rId5"/>
    <p:sldId id="258" r:id="rId6"/>
    <p:sldId id="257" r:id="rId7"/>
    <p:sldId id="260" r:id="rId8"/>
    <p:sldId id="264" r:id="rId9"/>
    <p:sldId id="267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9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0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8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4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8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6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D486-3954-4BA2-871B-223F944F9EF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112A-9E49-4FA9-996B-FAB765B1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 of Parental Survey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524000"/>
            <a:ext cx="8623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86" t="14631" r="3974" b="35425"/>
          <a:stretch/>
        </p:blipFill>
        <p:spPr>
          <a:xfrm>
            <a:off x="1231900" y="1346201"/>
            <a:ext cx="9499600" cy="49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21" t="16792" r="3281" b="32506"/>
          <a:stretch/>
        </p:blipFill>
        <p:spPr>
          <a:xfrm>
            <a:off x="1193800" y="1397001"/>
            <a:ext cx="9601200" cy="50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3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86" t="6202" r="1434" b="37468"/>
          <a:stretch/>
        </p:blipFill>
        <p:spPr>
          <a:xfrm>
            <a:off x="1155700" y="1690689"/>
            <a:ext cx="9105900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87" t="22837" r="3643" b="29965"/>
          <a:stretch/>
        </p:blipFill>
        <p:spPr>
          <a:xfrm>
            <a:off x="1371600" y="1435100"/>
            <a:ext cx="8966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86" t="21981" r="5636" b="31047"/>
          <a:stretch/>
        </p:blipFill>
        <p:spPr>
          <a:xfrm>
            <a:off x="903966" y="1562100"/>
            <a:ext cx="9637034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52" t="22623" r="3760" b="26085"/>
          <a:stretch/>
        </p:blipFill>
        <p:spPr>
          <a:xfrm>
            <a:off x="1257300" y="1587501"/>
            <a:ext cx="9296400" cy="49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0" t="11739" r="3585" b="33382"/>
          <a:stretch/>
        </p:blipFill>
        <p:spPr>
          <a:xfrm>
            <a:off x="1473200" y="1498601"/>
            <a:ext cx="8064500" cy="47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6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86" t="12433" r="3706" b="36593"/>
          <a:stretch/>
        </p:blipFill>
        <p:spPr>
          <a:xfrm>
            <a:off x="1562100" y="1460501"/>
            <a:ext cx="89535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7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86" t="7662" r="3800" b="31923"/>
          <a:stretch/>
        </p:blipFill>
        <p:spPr>
          <a:xfrm>
            <a:off x="1536700" y="1511301"/>
            <a:ext cx="8394700" cy="50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8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21" t="15523" r="5403" b="31631"/>
          <a:stretch/>
        </p:blipFill>
        <p:spPr>
          <a:xfrm>
            <a:off x="838200" y="1422401"/>
            <a:ext cx="9664700" cy="53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Results of Parental Survey</vt:lpstr>
      <vt:lpstr>Question 1 </vt:lpstr>
      <vt:lpstr>Question 2</vt:lpstr>
      <vt:lpstr>Question 3</vt:lpstr>
      <vt:lpstr>Question 4 </vt:lpstr>
      <vt:lpstr>Question 5 </vt:lpstr>
      <vt:lpstr>Question 6</vt:lpstr>
      <vt:lpstr>Question 7 </vt:lpstr>
      <vt:lpstr>Question 8</vt:lpstr>
      <vt:lpstr>Question 9</vt:lpstr>
      <vt:lpstr>Question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Survey – Question 1</dc:title>
  <dc:creator>Searon, Andrew</dc:creator>
  <cp:lastModifiedBy>Searon, Andrew</cp:lastModifiedBy>
  <cp:revision>6</cp:revision>
  <dcterms:created xsi:type="dcterms:W3CDTF">2021-06-22T12:19:33Z</dcterms:created>
  <dcterms:modified xsi:type="dcterms:W3CDTF">2021-06-22T13:54:11Z</dcterms:modified>
</cp:coreProperties>
</file>